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8" r:id="rId2"/>
    <p:sldId id="256" r:id="rId3"/>
    <p:sldId id="359" r:id="rId4"/>
    <p:sldId id="361" r:id="rId5"/>
    <p:sldId id="360" r:id="rId6"/>
    <p:sldId id="369" r:id="rId7"/>
    <p:sldId id="366" r:id="rId8"/>
    <p:sldId id="269" r:id="rId9"/>
    <p:sldId id="368" r:id="rId10"/>
    <p:sldId id="364" r:id="rId11"/>
    <p:sldId id="37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8029E-1DE9-4D5B-997B-3FDDE8C027A1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7F634-EDE7-46EF-846D-90EBDC2CD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5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7461E-E640-49A8-B8D1-86758DF7F2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440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0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5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1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3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0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72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1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7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4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30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61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94CD9-E58F-4FEA-BDB5-2B6CABA4236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50AB-573B-4F14-A8BB-610030030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8128" y="2689139"/>
            <a:ext cx="11418912" cy="199644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«Прикладной анализ поведения и ребенок с аутизмом» </a:t>
            </a:r>
            <a:endParaRPr lang="ru-RU" sz="5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3200" y="115112"/>
            <a:ext cx="10403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РГУ «Национальный  научно-практический  центр развития специального и инклюзивного образования»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kk-K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әне инклюзивті білім беруді дамытудың  ұлттық ғылыми-практикалық орталығы»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РММ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pic>
        <p:nvPicPr>
          <p:cNvPr id="5" name="Picture 2" descr="https://special-edu.kz/banners/logoonl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0" y="0"/>
            <a:ext cx="1502651" cy="164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148080" y="5729711"/>
            <a:ext cx="10839792" cy="1671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Достай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Алтынай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Қанатқызы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м.п.н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сурдопедагог-дефектолог ОРВНТ ННПЦ РСИО</a:t>
            </a:r>
          </a:p>
          <a:p>
            <a:pPr algn="r"/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Сатпекова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алемгуль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арыстановна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м.п.н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педагог-дефектолог ОРВНТ ННПЦ РСИО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7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11704" t="25112" r="14158" b="12181"/>
          <a:stretch/>
        </p:blipFill>
        <p:spPr bwMode="auto">
          <a:xfrm>
            <a:off x="932328" y="609600"/>
            <a:ext cx="9914966" cy="59704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4612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965" y="762000"/>
            <a:ext cx="102735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</a:p>
          <a:p>
            <a:pPr lvl="0"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</a:p>
          <a:p>
            <a:pPr lvl="0" algn="ctr"/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Формируемое поведение: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ребенку нужно перейти с одного задания на другое, он принимает инструкцию взрослого и выполняет ее с опорой на визуальное расписание.</a:t>
            </a:r>
          </a:p>
          <a:p>
            <a:pPr lvl="0" algn="just"/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стратегий вмешательства:</a:t>
            </a:r>
          </a:p>
          <a:p>
            <a:pPr marL="342900" lvl="0" indent="-342900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</a:t>
            </a:r>
          </a:p>
          <a:p>
            <a:pPr marL="342900" lvl="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расписание</a:t>
            </a:r>
          </a:p>
          <a:p>
            <a:pPr marL="342900" lvl="0" indent="-342900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«Сначала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-потом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 принцип Примака)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88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58030" y="1133982"/>
            <a:ext cx="6127845" cy="9689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поведение?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82037" y="3035408"/>
            <a:ext cx="9976514" cy="14330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– это любое действие (реакция) живого организма, которое можно объективно наблюдать и измерить.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4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здесь поведение?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Как убрать нежелательное поведение - Психолого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683" y="1502709"/>
            <a:ext cx="6735482" cy="46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оррекция нежелательного поведени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532" y="1604683"/>
            <a:ext cx="9030936" cy="47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здесь поведение?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1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765" y="896471"/>
            <a:ext cx="9968753" cy="468854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 поведение!!!</a:t>
            </a:r>
          </a:p>
          <a:p>
            <a:pPr algn="ctr"/>
            <a:endParaRPr lang="kk-K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характера;</a:t>
            </a:r>
          </a:p>
          <a:p>
            <a:pPr marL="342900" indent="-342900" algn="ctr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Эмоции;</a:t>
            </a:r>
          </a:p>
          <a:p>
            <a:pPr marL="342900" indent="-342900" algn="ctr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Чувства;</a:t>
            </a:r>
          </a:p>
          <a:p>
            <a:pPr marL="342900" indent="-342900" algn="ctr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Мысли;</a:t>
            </a:r>
          </a:p>
          <a:p>
            <a:pPr marL="342900" indent="-342900" algn="ctr">
              <a:buAutoNum type="arabicPeriod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состояния (головная боль, повышенное давление</a:t>
            </a:r>
            <a:r>
              <a:rPr lang="kk-K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843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965" y="762000"/>
            <a:ext cx="1052936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Даниял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года</a:t>
            </a:r>
          </a:p>
          <a:p>
            <a:pPr lvl="0" algn="just"/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нежелательного поведения: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раз когда  ребенку нужно перейти с одного задания на другое он кричит, топает ногой, ложится на пол и плачет. Поведение длится до тех пор пока педагог не выполнит желание ребенка. </a:t>
            </a:r>
          </a:p>
          <a:p>
            <a:pPr lvl="0" algn="just"/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Формируемое поведение: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ребенку нужно перейти с одного задания на другое, он принимает инструкцию взрослого и выполняет ее с опорой на визуальное расписание.</a:t>
            </a:r>
          </a:p>
          <a:p>
            <a:pPr lvl="0" algn="just"/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стратегий вмешательства:</a:t>
            </a:r>
          </a:p>
          <a:p>
            <a:pPr marL="342900" lvl="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</a:t>
            </a:r>
          </a:p>
          <a:p>
            <a:pPr marL="342900" lvl="0" indent="-3429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Визуальное расписание</a:t>
            </a:r>
          </a:p>
          <a:p>
            <a:pPr marL="342900" lvl="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«Сначала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-потом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 принцип Примака)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48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646440" y="1359294"/>
            <a:ext cx="11302907" cy="2786671"/>
            <a:chOff x="450375" y="477672"/>
            <a:chExt cx="11302907" cy="2786671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3807726" y="477672"/>
              <a:ext cx="3708369" cy="914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Принципы поведения</a:t>
              </a:r>
              <a:endPara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450375" y="2511188"/>
              <a:ext cx="3582659" cy="7383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Подкрепление/усилениеповедения</a:t>
              </a:r>
              <a:endPara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4451445" y="2511188"/>
              <a:ext cx="3410640" cy="73831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Наказание/ослабление поведения</a:t>
              </a:r>
              <a:endPara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8507063" y="2496351"/>
              <a:ext cx="3246219" cy="76799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Гашение поведения</a:t>
              </a:r>
              <a:endPara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 flipH="1">
              <a:off x="2879677" y="1487606"/>
              <a:ext cx="1269242" cy="7369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7331123" y="1487605"/>
              <a:ext cx="1594513" cy="73698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5939050" y="1487605"/>
              <a:ext cx="11374" cy="85981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341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123" y="1127471"/>
            <a:ext cx="100763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(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подкрепитель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Поощрение-это событие, которое следует за поведением и увеличивает количество проявлений этого поведения в будущем.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2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103190" y="674996"/>
            <a:ext cx="9791133" cy="3049704"/>
            <a:chOff x="938283" y="354842"/>
            <a:chExt cx="9791133" cy="3049704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3370997" y="354842"/>
              <a:ext cx="5063319" cy="68238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Виды поощрения/подкрепления</a:t>
              </a:r>
              <a:endPara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Прямая со стрелкой 3"/>
            <p:cNvCxnSpPr/>
            <p:nvPr/>
          </p:nvCxnSpPr>
          <p:spPr>
            <a:xfrm flipH="1">
              <a:off x="3370997" y="1105468"/>
              <a:ext cx="627797" cy="60050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/>
            <p:nvPr/>
          </p:nvCxnSpPr>
          <p:spPr>
            <a:xfrm flipH="1">
              <a:off x="5902655" y="1112292"/>
              <a:ext cx="1" cy="1313597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8054455" y="1112292"/>
              <a:ext cx="570930" cy="634621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938283" y="1944805"/>
              <a:ext cx="2674961" cy="96216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Первичные</a:t>
              </a:r>
              <a:endPara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054455" y="1944806"/>
              <a:ext cx="2674961" cy="96216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Обобщенные</a:t>
              </a:r>
              <a:endPara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544419" y="2442379"/>
              <a:ext cx="2674961" cy="96216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Вторичные </a:t>
              </a:r>
              <a:endPara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7" name="Прямая со стрелкой 6"/>
          <p:cNvCxnSpPr>
            <a:stCxn id="10" idx="2"/>
          </p:cNvCxnSpPr>
          <p:nvPr/>
        </p:nvCxnSpPr>
        <p:spPr>
          <a:xfrm flipH="1">
            <a:off x="2440670" y="3227126"/>
            <a:ext cx="1" cy="51861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012405" y="3849806"/>
            <a:ext cx="1" cy="51861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584139" y="3465392"/>
            <a:ext cx="1" cy="51861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837058" y="3863450"/>
            <a:ext cx="3207223" cy="247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Еда/Сон/Вода</a:t>
            </a:r>
          </a:p>
          <a:p>
            <a:pPr algn="ctr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двигаться</a:t>
            </a:r>
          </a:p>
          <a:p>
            <a:pPr algn="ctr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Прикосновение другого</a:t>
            </a: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35742" y="4387921"/>
            <a:ext cx="3063640" cy="2193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Похвала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внимания</a:t>
            </a:r>
          </a:p>
          <a:p>
            <a:pPr algn="ctr"/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Желаемый предмет</a:t>
            </a: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50558" y="4001635"/>
            <a:ext cx="3063640" cy="2193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отличия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Жетоны</a:t>
            </a:r>
          </a:p>
        </p:txBody>
      </p:sp>
    </p:spTree>
    <p:extLst>
      <p:ext uri="{BB962C8B-B14F-4D97-AF65-F5344CB8AC3E}">
        <p14:creationId xmlns:p14="http://schemas.microsoft.com/office/powerpoint/2010/main" val="2425771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9898</TotalTime>
  <Words>274</Words>
  <Application>Microsoft Office PowerPoint</Application>
  <PresentationFormat>Произвольный</PresentationFormat>
  <Paragraphs>71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РГУ «Национальный  научно-практический  центр развития специального и инклюзивного образования»   «Арнайы және инклюзивті білім беруді дамытудың  ұлттық ғылыми-практикалық орталығы» РММ </vt:lpstr>
      <vt:lpstr>Презентация PowerPoint</vt:lpstr>
      <vt:lpstr>Что здесь поведение?</vt:lpstr>
      <vt:lpstr>Что здесь поведение?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Alema Satpekova</dc:creator>
  <cp:lastModifiedBy>ASus</cp:lastModifiedBy>
  <cp:revision>87</cp:revision>
  <dcterms:created xsi:type="dcterms:W3CDTF">2023-02-18T07:02:10Z</dcterms:created>
  <dcterms:modified xsi:type="dcterms:W3CDTF">2023-03-31T08:43:07Z</dcterms:modified>
</cp:coreProperties>
</file>